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05CC0-36DF-4CE9-B0A6-FC6006868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1C93D-10B0-4610-A70F-8575EE1F9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D1944-2C7E-47BD-B88D-8D72C892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42D6F-8D34-4712-929F-38C74919C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5812-F7E1-4B03-979F-4F891771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3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464F-B77D-43F7-8A87-2C8D593E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21B46-BE94-4F9D-A07A-D1D2CB638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A393B-6242-4795-BC15-6DB98257F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727CF-EA21-423F-95A9-24444B8D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3A868-32BA-4518-9718-C51588A4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4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ABA-862F-4683-9608-32A49583F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39C8A-6277-4589-81D6-2D49E68F4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08042-ED21-4A44-98B5-1A26803A1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46EBA-1A10-4FDB-9583-59284F24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6AFF-1DA9-49BA-93BF-9E1E3986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6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E027-BCB4-4B48-B247-83DB8C3C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69AA7-8FF0-4F4F-9DCD-1891EDA30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AFAE03-662D-47F9-BE82-231BCEB85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4B36F-C277-4A9B-B8CE-148F6260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6DF4F-ED50-4494-8DF1-597C1F73E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2999C-2D5F-49C2-8272-E7E6B59E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62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AD9B-2EBC-4521-B4F9-05022E10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C59FC-22CF-458B-8BA4-921B3288E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B4F7C8-6E6D-430E-8055-124778A89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31F78-01CD-4C33-975B-7909C6F956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A59DD-8851-438A-853F-A3EFBE2617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3B592-4315-4CF5-852C-DCF8221E2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1B0034-77F0-4382-8186-5136144B6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3E7F16-8231-4266-B9B4-55B239B04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3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53F6-841B-41FC-A0A3-40FEC4BC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F8FF9D-ABFF-4FC3-BF24-308F8DB77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9F3CB-6B49-4BF5-BD71-A198A931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85CBB-8B1B-4DB0-A37E-61348D79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14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61E57-0657-47C3-ACFD-5180255D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EBBA5D-98E4-4F51-99AA-B2C284095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51FF4-4A85-4469-9FAF-740CE8D7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8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0334-D1A9-40C4-8C4A-0BFD2F08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16AA0-FC5B-409A-B000-4739C6FFA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F03B9-5338-4BEB-A4C2-CBEB391A8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4491B-F06E-4CBF-AA5D-A2157B1F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B738A-BBE2-4BFA-BF51-953EB282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7C7C0-8BF1-43E2-A57D-354A13E1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1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20E5-ACFF-4249-BC42-5FE65C8B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F3D62E-6539-43B0-80DD-BE408FE23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6A9E2-1005-443F-ABF5-19B4834B7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2951C-FDF8-4AEF-964D-5F128A1E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1C10E-2150-4387-A183-11166142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5060D-AB2A-431D-AEB5-3C57D60A5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52C6-AD69-4FF7-AE8E-5080D6F41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A980DB-C020-44E1-BF67-63D36E4D3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27EF7-A721-49F4-A73A-18FD6CC5C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F8C8D-89AD-4B23-87D7-E898BF28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BD9DF-89B9-4E5D-B7C6-E976C61E7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71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FE6DDA-C4CD-4B43-AB1F-C7AE5CC2E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9F7C41-6E2C-40AE-8ABB-8B05B7EEF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86FDF-9FB4-41D1-80E4-B2A251E46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3432D-C1E4-424B-A3DB-9D3BE0DD2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61864-0BD0-453C-978D-B3ABB8B7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9CDDFC-64BA-4758-A23B-3A67322A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4A3FE-B77D-4CBE-BF53-961C329F7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C81A3-118A-4DFE-B5B3-229A1D02E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1F88D-8DBA-4494-A1DE-5FE5C2D45C97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5B97C-5322-49EC-B5F3-9606B32F9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DF130-91E3-43F8-8792-96C76E45E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7CE39-2BE0-4219-90D5-FE330DCA5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9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EA19-CB19-4D88-8B45-D2DB9708C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1A7FA-50E3-4E00-85F0-7E2F31DD8E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1BE05-66C4-49B2-B95A-748B2DCD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" y="365126"/>
            <a:ext cx="11128513" cy="469762"/>
          </a:xfrm>
        </p:spPr>
        <p:txBody>
          <a:bodyPr>
            <a:normAutofit fontScale="90000"/>
          </a:bodyPr>
          <a:lstStyle/>
          <a:p>
            <a:r>
              <a:rPr lang="en-US" dirty="0"/>
              <a:t>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431E3-AB43-46FE-9095-6A7C5259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1020417"/>
            <a:ext cx="11966713" cy="57249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Refer to the Baseball 2009 data, which reports information on the 30 Major League Base-</a:t>
            </a:r>
          </a:p>
          <a:p>
            <a:pPr marL="0" indent="0">
              <a:buNone/>
            </a:pPr>
            <a:r>
              <a:rPr lang="en-US" dirty="0"/>
              <a:t>ball teams for the 2009 season. </a:t>
            </a:r>
          </a:p>
          <a:p>
            <a:pPr marL="0" indent="0">
              <a:buNone/>
            </a:pPr>
            <a:r>
              <a:rPr lang="en-US" b="1" dirty="0"/>
              <a:t>A- </a:t>
            </a:r>
            <a:r>
              <a:rPr lang="en-US" dirty="0"/>
              <a:t>Consider the following variables: number of wins, team</a:t>
            </a:r>
          </a:p>
          <a:p>
            <a:pPr marL="0" indent="0">
              <a:buNone/>
            </a:pPr>
            <a:r>
              <a:rPr lang="en-US" dirty="0"/>
              <a:t>salary, season attendance, whether the team is in the American or National League, and</a:t>
            </a:r>
          </a:p>
          <a:p>
            <a:pPr marL="0" indent="0">
              <a:buNone/>
            </a:pPr>
            <a:r>
              <a:rPr lang="en-US" dirty="0"/>
              <a:t>the number of home runs hit.</a:t>
            </a:r>
          </a:p>
          <a:p>
            <a:pPr marL="0" indent="0">
              <a:buNone/>
            </a:pPr>
            <a:r>
              <a:rPr lang="en-US" dirty="0"/>
              <a:t>a. Which of these variables are quantitative and which are qualitative?</a:t>
            </a:r>
          </a:p>
          <a:p>
            <a:pPr marL="0" indent="0">
              <a:buNone/>
            </a:pPr>
            <a:r>
              <a:rPr lang="en-US" dirty="0"/>
              <a:t>b. Determine the level of measurement for each of the variables.</a:t>
            </a:r>
          </a:p>
          <a:p>
            <a:pPr marL="0" indent="0">
              <a:buNone/>
            </a:pPr>
            <a:r>
              <a:rPr lang="en-US" b="1" dirty="0"/>
              <a:t>B-Refer to the variable team salary</a:t>
            </a:r>
          </a:p>
          <a:p>
            <a:pPr marL="0" indent="0">
              <a:buNone/>
            </a:pPr>
            <a:r>
              <a:rPr lang="en-US" dirty="0"/>
              <a:t> a. Around what values do the data tend to cluster? Specifically what is the mean</a:t>
            </a:r>
          </a:p>
          <a:p>
            <a:pPr marL="0" indent="0">
              <a:buNone/>
            </a:pPr>
            <a:r>
              <a:rPr lang="en-US" dirty="0"/>
              <a:t>team salary? What is the median team salary? Is one measure more representative</a:t>
            </a:r>
          </a:p>
          <a:p>
            <a:pPr marL="0" indent="0">
              <a:buNone/>
            </a:pPr>
            <a:r>
              <a:rPr lang="en-US" dirty="0"/>
              <a:t>of the typical team salary than the others?</a:t>
            </a:r>
          </a:p>
          <a:p>
            <a:pPr marL="0" indent="0">
              <a:buNone/>
            </a:pPr>
            <a:r>
              <a:rPr lang="en-US" dirty="0"/>
              <a:t>    b. What is the range of the team salaries? What is the standard deviation? About</a:t>
            </a:r>
          </a:p>
          <a:p>
            <a:pPr marL="0" indent="0">
              <a:buNone/>
            </a:pPr>
            <a:r>
              <a:rPr lang="en-US" dirty="0"/>
              <a:t>95 percent of the salaries are between what two values?</a:t>
            </a:r>
          </a:p>
          <a:p>
            <a:pPr marL="0" indent="0">
              <a:buNone/>
            </a:pPr>
            <a:r>
              <a:rPr lang="en-US" dirty="0"/>
              <a:t>    c.  Refer to the information on the average salary for each year. In 1989 the average</a:t>
            </a:r>
          </a:p>
          <a:p>
            <a:pPr marL="0" indent="0">
              <a:buNone/>
            </a:pPr>
            <a:r>
              <a:rPr lang="en-US" dirty="0"/>
              <a:t>player salary was $512,930. By 2009 the average player salary had increased to</a:t>
            </a:r>
          </a:p>
          <a:p>
            <a:pPr marL="0" indent="0">
              <a:buNone/>
            </a:pPr>
            <a:r>
              <a:rPr lang="en-US" dirty="0"/>
              <a:t>$3,240,000. What was the rate of increase over the period?</a:t>
            </a:r>
          </a:p>
        </p:txBody>
      </p:sp>
    </p:spTree>
    <p:extLst>
      <p:ext uri="{BB962C8B-B14F-4D97-AF65-F5344CB8AC3E}">
        <p14:creationId xmlns:p14="http://schemas.microsoft.com/office/powerpoint/2010/main" val="142681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C1588-DBAE-4407-80AA-E528A8B5A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424070"/>
            <a:ext cx="11184835" cy="6241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C-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a. Select the variable that refers to the year in which the stadium was built. (Hint: Subtract the year in which the stadium was built from the current year to find the age of the stadium and work this variable.) Develop a box plot. Are there any outliers? Which stadiums are outliers?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b. Select the variable team salary and draw a box plot. Are there any outliers? What are the quartiles? How do the salaries of the New York Yankees compare with the other teams?</a:t>
            </a:r>
          </a:p>
          <a:p>
            <a:pPr marL="0" indent="0">
              <a:buNone/>
            </a:pPr>
            <a:r>
              <a:rPr lang="en-US" dirty="0"/>
              <a:t>c. Draw a scatter diagram with the number of games won on the vertical axis and the team salary on the horizontal axis. What are your conclusions?</a:t>
            </a:r>
          </a:p>
          <a:p>
            <a:pPr marL="0" indent="0">
              <a:buNone/>
            </a:pPr>
            <a:r>
              <a:rPr lang="en-US" dirty="0"/>
              <a:t>d. Select the variable wins. Draw a dot plot. What can you conclude from this plot?</a:t>
            </a:r>
          </a:p>
        </p:txBody>
      </p:sp>
    </p:spTree>
    <p:extLst>
      <p:ext uri="{BB962C8B-B14F-4D97-AF65-F5344CB8AC3E}">
        <p14:creationId xmlns:p14="http://schemas.microsoft.com/office/powerpoint/2010/main" val="373864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E70290-C82A-4F54-9D37-DF159DA3B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7128" y="-158923"/>
            <a:ext cx="14286256" cy="7175845"/>
          </a:xfrm>
        </p:spPr>
      </p:pic>
    </p:spTree>
    <p:extLst>
      <p:ext uri="{BB962C8B-B14F-4D97-AF65-F5344CB8AC3E}">
        <p14:creationId xmlns:p14="http://schemas.microsoft.com/office/powerpoint/2010/main" val="96203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361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 </vt:lpstr>
      <vt:lpstr>Exercise 1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Tony Khalil</dc:creator>
  <cp:lastModifiedBy>anitakhalil20@gmail.com</cp:lastModifiedBy>
  <cp:revision>8</cp:revision>
  <dcterms:created xsi:type="dcterms:W3CDTF">2022-12-20T15:34:11Z</dcterms:created>
  <dcterms:modified xsi:type="dcterms:W3CDTF">2023-11-19T19:37:03Z</dcterms:modified>
</cp:coreProperties>
</file>